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71" r:id="rId8"/>
    <p:sldId id="269" r:id="rId9"/>
    <p:sldId id="270" r:id="rId10"/>
    <p:sldId id="272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AFCF731-8F0F-4D98-91AB-D097769223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797615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neve&#10;&#10;Descrição gerada automaticamente">
            <a:extLst>
              <a:ext uri="{FF2B5EF4-FFF2-40B4-BE49-F238E27FC236}">
                <a16:creationId xmlns:a16="http://schemas.microsoft.com/office/drawing/2014/main" id="{39DE83D3-9BD5-49F1-9D42-9CB32BB081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225061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foto&#10;&#10;Descrição gerada automaticamente">
            <a:extLst>
              <a:ext uri="{FF2B5EF4-FFF2-40B4-BE49-F238E27FC236}">
                <a16:creationId xmlns:a16="http://schemas.microsoft.com/office/drawing/2014/main" id="{D73D3665-262C-4410-B726-8A9E51D21F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422099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SEMPRE VENCENDO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255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SEMPRE VENCENDO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D6134E7-C7BE-4B71-B5D4-A26037B236E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Nem só dos fortes é a vitória, </a:t>
            </a:r>
          </a:p>
          <a:p>
            <a:r>
              <a:rPr lang="pt-BR" dirty="0"/>
              <a:t>Nem dos que correm melhor, </a:t>
            </a:r>
          </a:p>
          <a:p>
            <a:r>
              <a:rPr lang="pt-BR" dirty="0"/>
              <a:t>Mas dos fiéis e sinceros, </a:t>
            </a:r>
          </a:p>
          <a:p>
            <a:r>
              <a:rPr lang="pt-BR" dirty="0"/>
              <a:t>Como nos diz o Senhor!</a:t>
            </a:r>
          </a:p>
        </p:txBody>
      </p:sp>
    </p:spTree>
    <p:extLst>
      <p:ext uri="{BB962C8B-B14F-4D97-AF65-F5344CB8AC3E}">
        <p14:creationId xmlns:p14="http://schemas.microsoft.com/office/powerpoint/2010/main" val="35268278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SEMPRE VENCENDO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Sempre vencendo, mui vitorioso, </a:t>
            </a:r>
          </a:p>
          <a:p>
            <a:r>
              <a:rPr lang="pt-BR" dirty="0"/>
              <a:t>Cristo Jesus, o Senhor! </a:t>
            </a:r>
          </a:p>
          <a:p>
            <a:r>
              <a:rPr lang="pt-BR" dirty="0"/>
              <a:t>Chefe bendito, Chefe glorioso, </a:t>
            </a:r>
          </a:p>
          <a:p>
            <a:r>
              <a:rPr lang="pt-BR" dirty="0"/>
              <a:t>Em tudo é vencedor.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SEMPRE VENCENDO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 err="1"/>
              <a:t>Ei-lO</a:t>
            </a:r>
            <a:r>
              <a:rPr lang="pt-BR" dirty="0"/>
              <a:t> supremo, guiando </a:t>
            </a:r>
          </a:p>
          <a:p>
            <a:r>
              <a:rPr lang="pt-BR" dirty="0"/>
              <a:t>Com Seu poder e valor! </a:t>
            </a:r>
          </a:p>
          <a:p>
            <a:r>
              <a:rPr lang="pt-BR" dirty="0"/>
              <a:t>Todos avante, pois, crentes, </a:t>
            </a:r>
          </a:p>
          <a:p>
            <a:r>
              <a:rPr lang="pt-BR" dirty="0"/>
              <a:t>Todos seguindo o Senhor!</a:t>
            </a:r>
          </a:p>
        </p:txBody>
      </p:sp>
    </p:spTree>
    <p:extLst>
      <p:ext uri="{BB962C8B-B14F-4D97-AF65-F5344CB8AC3E}">
        <p14:creationId xmlns:p14="http://schemas.microsoft.com/office/powerpoint/2010/main" val="12987021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SEMPRE VENCENDO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D6134E7-C7BE-4B71-B5D4-A26037B236E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Nem só dos fortes é a vitória, </a:t>
            </a:r>
          </a:p>
          <a:p>
            <a:r>
              <a:rPr lang="pt-BR" dirty="0"/>
              <a:t>Nem dos que correm melhor, </a:t>
            </a:r>
          </a:p>
          <a:p>
            <a:r>
              <a:rPr lang="pt-BR" dirty="0"/>
              <a:t>Mas dos fiéis e sinceros, </a:t>
            </a:r>
          </a:p>
          <a:p>
            <a:r>
              <a:rPr lang="pt-BR" dirty="0"/>
              <a:t>Como nos diz o Senhor!</a:t>
            </a:r>
          </a:p>
        </p:txBody>
      </p:sp>
    </p:spTree>
    <p:extLst>
      <p:ext uri="{BB962C8B-B14F-4D97-AF65-F5344CB8AC3E}">
        <p14:creationId xmlns:p14="http://schemas.microsoft.com/office/powerpoint/2010/main" val="28300005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SEMPRE VENCENDO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Sempre vencendo, mui vitorioso, </a:t>
            </a:r>
          </a:p>
          <a:p>
            <a:r>
              <a:rPr lang="pt-BR" dirty="0"/>
              <a:t>Cristo Jesus, o Senhor! </a:t>
            </a:r>
          </a:p>
          <a:p>
            <a:r>
              <a:rPr lang="pt-BR" dirty="0"/>
              <a:t>Eis Suas hostes inumeráveis, </a:t>
            </a:r>
          </a:p>
          <a:p>
            <a:r>
              <a:rPr lang="pt-BR" dirty="0"/>
              <a:t>Sua beleza e esplendor! </a:t>
            </a:r>
          </a:p>
        </p:txBody>
      </p:sp>
    </p:spTree>
    <p:extLst>
      <p:ext uri="{BB962C8B-B14F-4D97-AF65-F5344CB8AC3E}">
        <p14:creationId xmlns:p14="http://schemas.microsoft.com/office/powerpoint/2010/main" val="28375879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SEMPRE VENCENDO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Cristo, que é nosso Monarca, </a:t>
            </a:r>
          </a:p>
          <a:p>
            <a:r>
              <a:rPr lang="pt-BR" dirty="0"/>
              <a:t>É Salvador, Amo e Pai; </a:t>
            </a:r>
          </a:p>
          <a:p>
            <a:r>
              <a:rPr lang="pt-BR" dirty="0"/>
              <a:t>Sempre nos ama, nos guarda, </a:t>
            </a:r>
          </a:p>
          <a:p>
            <a:r>
              <a:rPr lang="pt-BR" dirty="0"/>
              <a:t>Sempre conosco Ele vai!</a:t>
            </a:r>
          </a:p>
        </p:txBody>
      </p:sp>
    </p:spTree>
    <p:extLst>
      <p:ext uri="{BB962C8B-B14F-4D97-AF65-F5344CB8AC3E}">
        <p14:creationId xmlns:p14="http://schemas.microsoft.com/office/powerpoint/2010/main" val="1449529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SEMPRE VENCENDO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D6134E7-C7BE-4B71-B5D4-A26037B236E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Nem só dos fortes é a vitória, </a:t>
            </a:r>
          </a:p>
          <a:p>
            <a:r>
              <a:rPr lang="pt-BR" dirty="0"/>
              <a:t>Nem dos que correm melhor, </a:t>
            </a:r>
          </a:p>
          <a:p>
            <a:r>
              <a:rPr lang="pt-BR" dirty="0"/>
              <a:t>Mas dos fiéis e sinceros, </a:t>
            </a:r>
          </a:p>
          <a:p>
            <a:r>
              <a:rPr lang="pt-BR" dirty="0"/>
              <a:t>Como nos diz o Senhor!</a:t>
            </a:r>
          </a:p>
        </p:txBody>
      </p:sp>
    </p:spTree>
    <p:extLst>
      <p:ext uri="{BB962C8B-B14F-4D97-AF65-F5344CB8AC3E}">
        <p14:creationId xmlns:p14="http://schemas.microsoft.com/office/powerpoint/2010/main" val="39415520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SEMPRE VENCENDO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sz="4200" dirty="0"/>
              <a:t>Sempre vencendo, mui vitorioso, </a:t>
            </a:r>
          </a:p>
          <a:p>
            <a:r>
              <a:rPr lang="pt-BR" sz="4200" dirty="0"/>
              <a:t>Cristo Jesus, o Senhor! </a:t>
            </a:r>
          </a:p>
          <a:p>
            <a:r>
              <a:rPr lang="pt-BR" sz="4200" dirty="0"/>
              <a:t>Reis e monarcas, príncipes fortes </a:t>
            </a:r>
          </a:p>
          <a:p>
            <a:r>
              <a:rPr lang="pt-BR" sz="4200" dirty="0"/>
              <a:t>Buscam também Seu favor. </a:t>
            </a:r>
          </a:p>
        </p:txBody>
      </p:sp>
    </p:spTree>
    <p:extLst>
      <p:ext uri="{BB962C8B-B14F-4D97-AF65-F5344CB8AC3E}">
        <p14:creationId xmlns:p14="http://schemas.microsoft.com/office/powerpoint/2010/main" val="1628497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SEMPRE VENCENDO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255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“Humildemente Te peço </a:t>
            </a:r>
          </a:p>
          <a:p>
            <a:r>
              <a:rPr lang="pt-BR" dirty="0"/>
              <a:t>Que me permitas lutar </a:t>
            </a:r>
          </a:p>
          <a:p>
            <a:r>
              <a:rPr lang="pt-BR" dirty="0"/>
              <a:t>Só ao Teu lado, invencível, </a:t>
            </a:r>
          </a:p>
          <a:p>
            <a:r>
              <a:rPr lang="pt-BR" dirty="0"/>
              <a:t>’</a:t>
            </a:r>
            <a:r>
              <a:rPr lang="pt-BR" dirty="0" err="1"/>
              <a:t>Té</a:t>
            </a:r>
            <a:r>
              <a:rPr lang="pt-BR" dirty="0"/>
              <a:t> minha vida findar!”</a:t>
            </a:r>
          </a:p>
        </p:txBody>
      </p:sp>
    </p:spTree>
    <p:extLst>
      <p:ext uri="{BB962C8B-B14F-4D97-AF65-F5344CB8AC3E}">
        <p14:creationId xmlns:p14="http://schemas.microsoft.com/office/powerpoint/2010/main" val="24719378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1684</TotalTime>
  <Words>244</Words>
  <Application>Microsoft Office PowerPoint</Application>
  <PresentationFormat>Apresentação na tela (16:9)</PresentationFormat>
  <Paragraphs>56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SEMPRE VENCENDO</vt:lpstr>
      <vt:lpstr>SEMPRE VENCENDO</vt:lpstr>
      <vt:lpstr>SEMPRE VENCENDO</vt:lpstr>
      <vt:lpstr>SEMPRE VENCENDO</vt:lpstr>
      <vt:lpstr>SEMPRE VENCENDO</vt:lpstr>
      <vt:lpstr>SEMPRE VENCENDO</vt:lpstr>
      <vt:lpstr>SEMPRE VENCENDO</vt:lpstr>
      <vt:lpstr>SEMPRE VENCENDO</vt:lpstr>
      <vt:lpstr>SEMPRE VENCENDO</vt:lpstr>
      <vt:lpstr>SEMPRE VENCENDO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2019-06-12T22:24:50Z</dcterms:modified>
</cp:coreProperties>
</file>

<file path=docProps/thumbnail.jpeg>
</file>